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9144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2574" y="66"/>
      </p:cViewPr>
      <p:guideLst>
        <p:guide orient="horz" pos="2835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A64C0-A0C9-4076-BB2E-F931F764B65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C4D22-25E4-45F2-AA25-4EE61D0BCD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883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4D22-25E4-45F2-AA25-4EE61D0BCD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499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669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688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91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58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6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54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83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417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648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767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606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l="-29000" r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2FFD5-E7BF-43A1-A179-39232422EB1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A98BC-F2A4-44BF-80FF-EE151C1AB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336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F1792-1D01-400E-9868-CF7E18120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91218"/>
            <a:ext cx="6858000" cy="804714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entSchbkCyrill BT" panose="02040603050705020303" pitchFamily="18" charset="-52"/>
              </a:rPr>
              <a:t>Школьный Вестник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DAD786-9009-48C5-AB89-C2880E43E7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678" y="6785541"/>
            <a:ext cx="6683381" cy="2188564"/>
          </a:xfrm>
          <a:ln w="19050">
            <a:solidFill>
              <a:srgbClr val="002060"/>
            </a:solidFill>
            <a:prstDash val="lgDash"/>
          </a:ln>
        </p:spPr>
        <p:txBody>
          <a:bodyPr>
            <a:normAutofit fontScale="85000" lnSpcReduction="20000"/>
          </a:bodyPr>
          <a:lstStyle/>
          <a:p>
            <a:r>
              <a:rPr lang="ru-RU" sz="19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Народные приметы о погоде и поговорки:</a:t>
            </a:r>
          </a:p>
          <a:p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Гуси летят — зимушку на хвосте тащат.</a:t>
            </a:r>
          </a:p>
          <a:p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Плачет октябрь холодными слезами.</a:t>
            </a:r>
          </a:p>
          <a:p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осенью листопад пройдет скоро, то надо ожидать крутой зимы.</a:t>
            </a:r>
          </a:p>
          <a:p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белка делает большой запас орехов, ожидай холодной зимы.</a:t>
            </a:r>
          </a:p>
          <a:p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Октябрьский гром — к бесснежной зиме.</a:t>
            </a:r>
          </a:p>
          <a:p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Летом ведро воды — ложка грязи; осенью ложка воды — ведро грязи.</a:t>
            </a:r>
          </a:p>
          <a:p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Сентябрь пахнет яблоками, а октябрь — капустой.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932AD18-8397-4FD8-9147-503E7D38C2A4}"/>
              </a:ext>
            </a:extLst>
          </p:cNvPr>
          <p:cNvSpPr/>
          <p:nvPr/>
        </p:nvSpPr>
        <p:spPr>
          <a:xfrm>
            <a:off x="0" y="1420412"/>
            <a:ext cx="4686300" cy="5016758"/>
          </a:xfrm>
          <a:prstGeom prst="rect">
            <a:avLst/>
          </a:prstGeom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 октябрь — середина осени, ее коренной месяц. Это месяц обложных дождей, мокрого снега,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зазимник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Древнерусское название месяца октября — листопад. Есть еще и второе —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грязник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Оба они подчеркивают характерные особенности этого месяца: обильный листопад и большую грязь.</a:t>
            </a:r>
          </a:p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разных примет и народных поговорок связано с этим месяцем. Он ни колеса, ни полоза не любит, землю покроет где листком, где снежком. «В осеннее ненастье семь погод на дворе: сеет, веет, крутит, мутит, рвет, сверху льет и снизу метет». Слишком уж разнообразны явления природы в октябре.</a:t>
            </a:r>
          </a:p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намного убавился, значительно похолодало, по утрам трава, крыши домов, деревья покрываются серебристым инеем. Но стоит только взойти солнышку, пригреть и, смотришь, переливаются, играют в его лучах прозрачные капельки, как разбросанные бриллианты</a:t>
            </a:r>
            <a:endParaRPr lang="ru-RU" sz="1600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47E5A6-F4DB-44D0-B768-AEF3F16C6C0A}"/>
              </a:ext>
            </a:extLst>
          </p:cNvPr>
          <p:cNvSpPr/>
          <p:nvPr/>
        </p:nvSpPr>
        <p:spPr>
          <a:xfrm>
            <a:off x="4813300" y="2126759"/>
            <a:ext cx="1954759" cy="3604064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lgDash"/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в номере:</a:t>
            </a:r>
          </a:p>
          <a:p>
            <a:pPr algn="ctr">
              <a:lnSpc>
                <a:spcPct val="115000"/>
              </a:lnSpc>
            </a:pPr>
            <a:endParaRPr lang="ru-RU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Международный день пожилого человека……….…..2-3</a:t>
            </a:r>
          </a:p>
          <a:p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Праздничный концерт «МЫ ЖЕЛАЕМ СЧАСТЬЯ ВАМ»……4</a:t>
            </a: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День Конституции Республики Татарстан……............5</a:t>
            </a: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Праздник осени……. 6</a:t>
            </a:r>
          </a:p>
          <a:p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Поздравляем с днем рождения…………….7 </a:t>
            </a:r>
          </a:p>
          <a:p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Инструктаж на осенние каникулы…..7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AAF14DF5-644E-4CF7-8319-1877A43E6AF2}"/>
              </a:ext>
            </a:extLst>
          </p:cNvPr>
          <p:cNvSpPr txBox="1">
            <a:spLocks/>
          </p:cNvSpPr>
          <p:nvPr/>
        </p:nvSpPr>
        <p:spPr>
          <a:xfrm>
            <a:off x="109215" y="842583"/>
            <a:ext cx="6477001" cy="51487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МБОУ «</a:t>
            </a:r>
            <a:r>
              <a:rPr lang="ru-RU" sz="1600" b="1" dirty="0" err="1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Киртелинская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 СОШ»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r"/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Октябрь 2017 год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511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BD8FB4B-FE54-4248-9656-1BA75E906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700085"/>
            <a:ext cx="2586381" cy="8273430"/>
          </a:xfrm>
        </p:spPr>
        <p:txBody>
          <a:bodyPr>
            <a:noAutofit/>
          </a:bodyPr>
          <a:lstStyle/>
          <a:p>
            <a:pPr marL="0" indent="450000" algn="ctr">
              <a:lnSpc>
                <a:spcPct val="100000"/>
              </a:lnSpc>
              <a:buNone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Самое главное торжество для всех наших бабушек и дедушек – это день пожилого человека. История праздника берет свое начало еще в 70-х годах прошлого века. Первые мысли о его создании пришли на ум ученым, которые всерьез задумались о старении населения и о влиянии людей старшего возраста на развитие экономики. </a:t>
            </a:r>
            <a:b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 обеспечения ветеранам жизни достойной старости нужно было решать. Организация Объединенных Наций, конечно же, не могла не поддержать решение ассамблеи, вследствие чего Генеральной Ассамблеей ООН было установлено: 1 октября – день пожилого человека. Следующая ассамблея состоялась уже в 2002 году в Мадриде. Она не только поддержала решение об утверждении специального Дня пожилого человека, но и разработала основные положения деятельности, направленной на улучшение жизни пенсионеров.</a:t>
            </a:r>
            <a:b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школе прошли мероприятия, посвященные Дню пожилого человека. Начальные классы пригласили бабушек на праздник «От всей души», ребята приготовили интересные стихи, песни, сценки. Бабушкам не пришлось скучать, они участвовали в различных конкурсах. Праздник закончился самым приятным – чаепитием.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AA9FBB-21AA-4D6D-A5CD-004AD6C50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382" y="5263688"/>
            <a:ext cx="4223185" cy="31673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075570-B955-4EE0-9A01-F922B57E4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382" y="1226443"/>
            <a:ext cx="4223185" cy="3167389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C4D97912-06C1-4AF7-9015-2A5BCDB0A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858000" cy="356588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Международный день пожилого человека </a:t>
            </a:r>
          </a:p>
        </p:txBody>
      </p:sp>
    </p:spTree>
    <p:extLst>
      <p:ext uri="{BB962C8B-B14F-4D97-AF65-F5344CB8AC3E}">
        <p14:creationId xmlns:p14="http://schemas.microsoft.com/office/powerpoint/2010/main" val="2106752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D651CB0-5ED0-47EE-9640-A62B29657D19}"/>
              </a:ext>
            </a:extLst>
          </p:cNvPr>
          <p:cNvCxnSpPr/>
          <p:nvPr/>
        </p:nvCxnSpPr>
        <p:spPr>
          <a:xfrm flipV="1">
            <a:off x="0" y="4905828"/>
            <a:ext cx="6843712" cy="1"/>
          </a:xfrm>
          <a:prstGeom prst="line">
            <a:avLst/>
          </a:prstGeom>
          <a:ln w="19050">
            <a:solidFill>
              <a:srgbClr val="204E28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16750A4-9D25-441D-9ACB-E2837F18B829}"/>
              </a:ext>
            </a:extLst>
          </p:cNvPr>
          <p:cNvSpPr/>
          <p:nvPr/>
        </p:nvSpPr>
        <p:spPr>
          <a:xfrm>
            <a:off x="4091552" y="294471"/>
            <a:ext cx="2766447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В рамках добровольческой акции «Осенняя неделя добра - эстафета добрых дел #ДОБРЫЙТАТАРСТАН #МӘРХӘМӘТЛЕТАТАРСТАН» и Всероссийской акции «Молоды душой» юные добровольцы МБОУ «</a:t>
            </a:r>
            <a:r>
              <a:rPr lang="ru-RU" sz="1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Киртелинская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 СОШ», совместно с педагогом-организатором </a:t>
            </a:r>
            <a:r>
              <a:rPr lang="ru-RU" sz="1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Абраконовой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 Т.В. поздравили педагогов на заслуженном отдыхе с Международным днем пожилых людей. И пригласили на торжественное мероприятие, посвященное Дню учителя «Мы желаем счастья Вам!»</a:t>
            </a:r>
            <a:endParaRPr lang="ru-RU" sz="15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469834-F71A-4569-918C-39AF0EDFCB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3" t="33718" r="16924" b="2089"/>
          <a:stretch/>
        </p:blipFill>
        <p:spPr>
          <a:xfrm>
            <a:off x="14288" y="819530"/>
            <a:ext cx="4157186" cy="329813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349726-E7D2-4620-A515-9BC9A93D7701}"/>
              </a:ext>
            </a:extLst>
          </p:cNvPr>
          <p:cNvSpPr/>
          <p:nvPr/>
        </p:nvSpPr>
        <p:spPr>
          <a:xfrm>
            <a:off x="28575" y="4981062"/>
            <a:ext cx="684371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Конкурс и выставка рисунков «Лучшие друзья – дед, бабуленька и я!»</a:t>
            </a:r>
          </a:p>
          <a:p>
            <a:pPr algn="ctr"/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В выставке рисунков приняли участие учащиеся 2-7 классов. На своих рисунках учащиеся изобразили своих любимых бабушек и дедушек. </a:t>
            </a:r>
            <a:endParaRPr lang="ru-RU" sz="15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DCA584A-0CAE-4A36-857E-D70020E1E928}"/>
              </a:ext>
            </a:extLst>
          </p:cNvPr>
          <p:cNvSpPr/>
          <p:nvPr/>
        </p:nvSpPr>
        <p:spPr>
          <a:xfrm>
            <a:off x="14288" y="6145893"/>
            <a:ext cx="6857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Дорогих бабушек и дедушек на праздник Мудрости «Добротой согретые сердца» пригласили учащиеся 5-8 классов. Почётных гостей усадили за круглый праздничный стол с самоваром и домашними пирогами. Песни, танцы, стихи и сценки – всё для них, любимых и дорогих. Наделённое мудростью и опытом, старшее поколение быстро справлялось с заданиями, находило выход из ситуаций, достойно прошло все испытания. В непринуждённой обстановке они рассказывали о себе, о своих увлечениях, о внуках и</a:t>
            </a:r>
          </a:p>
          <a:p>
            <a:pPr algn="ctr"/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правнуках. Дедушки показали, как могут оказать «скорую помощь», если внук опаздывает в школу, а бабушки исполнили свои любимые песни. Праздник подходил к концу, но никто не спешил расставаться. А далее - чаепитие, цветы, фотографии на память. В конце сделали вывод: бабушки и дедушки – люди, на которых держится дом.</a:t>
            </a:r>
            <a:endParaRPr lang="ru-RU" sz="15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C16EC2A-43F3-4717-ACD2-C786C0E43CBD}"/>
              </a:ext>
            </a:extLst>
          </p:cNvPr>
          <p:cNvCxnSpPr/>
          <p:nvPr/>
        </p:nvCxnSpPr>
        <p:spPr>
          <a:xfrm flipV="1">
            <a:off x="0" y="5895221"/>
            <a:ext cx="6843712" cy="1"/>
          </a:xfrm>
          <a:prstGeom prst="line">
            <a:avLst/>
          </a:prstGeom>
          <a:ln w="19050">
            <a:solidFill>
              <a:srgbClr val="204E28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664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E6B2E89-CA76-4A1C-A885-92EB91F72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858000" cy="666427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Праздничный концерт </a:t>
            </a:r>
            <a:b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«МЫ ЖЕЛАЕМ СЧАСТЬЯ ВАМ»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1155F1-3ACA-472A-936F-9B39189EBF20}"/>
              </a:ext>
            </a:extLst>
          </p:cNvPr>
          <p:cNvSpPr/>
          <p:nvPr/>
        </p:nvSpPr>
        <p:spPr>
          <a:xfrm>
            <a:off x="3429000" y="666426"/>
            <a:ext cx="342899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учителя – замечательный праздник, когда все могут выразить свою благодарность своим педагогам за их непростой и благородный труд, за внимание и терпение, за желание видеть своих учеников, успешными и счастливыми. В этот день учащиеся организовали праздничный концерт "Мы желаем счастья Вам!" для учителей и ветеранов педагогического труда. Звучали слова поздравления и признательности. С приветственным словом и поздравлением выступила директор школы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Поселкина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М.Н., Глава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Киртелинского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поселения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Абмаева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 Г. и заслуженный учитель Республики Мордовия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Никушина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О.Д. Учащиеся подготовили интересные номера – рассказывали стихотворения на русском и татарском языках, пели песни, показывали сценки на мордовском и русском языках.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D5A237-7E19-47C3-8A63-2C8887BBF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4" y="650129"/>
            <a:ext cx="3114742" cy="23360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AD2A2A-08F3-41C3-8C07-B207DB7A4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355" y="6028840"/>
            <a:ext cx="3370643" cy="252798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2584CB9-2A11-41EB-A05D-95F1C7409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4" y="3067452"/>
            <a:ext cx="3114742" cy="233605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E1619D4-E6B6-4CBF-AB50-823A93F24F96}"/>
              </a:ext>
            </a:extLst>
          </p:cNvPr>
          <p:cNvSpPr/>
          <p:nvPr/>
        </p:nvSpPr>
        <p:spPr>
          <a:xfrm>
            <a:off x="0" y="5434022"/>
            <a:ext cx="34290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дворе прекрасная осенняя пора, которая радует нас разноцветными красками. Время года, которое сочетает в себе радость и грусть. Осень радует нас своим богатым урожаем, но тем не менее нам грустно расставаться с тёплым летом. Именно поэтому в первые дни октября вся страна отмечает профессиональный праздник учителей.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Судьба каждого педагога это разноцветная осень. Они с радостью встречают нас у школьного порога и уверенно ведут по ступенькам к вершине знаний, проживая с нами частичку нашей жизни. Им грустно, когда мы покидаем родную школу и с нетерпением ждут очередной встречи с нами.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303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98C384-94BE-4774-B654-D8D8E71584A8}"/>
              </a:ext>
            </a:extLst>
          </p:cNvPr>
          <p:cNvSpPr/>
          <p:nvPr/>
        </p:nvSpPr>
        <p:spPr>
          <a:xfrm>
            <a:off x="0" y="402956"/>
            <a:ext cx="6858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6 ноября 2017 года в Республике Татарстан отмечается особая дата – 25-летие со дня принятия Конституции Республики Татарстан. Принятие Конституции — важнейший политический шаг республики. Это начало совершенно нового этапа в истории ее развития. Основа документа — искреннее народное стремление укрепить самостоятельность Татарстана в решении его разносторонних проблем (как социальных, так и экономических), необходимая и важная забота о настоящем и будущем республики и стремление стать реальным участником политического процесса, происходящего во всей России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В рамках месячника правовых знаний, учащиеся 11 класса МБОУ "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Киртелинская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СОШ" провели классные часы: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В начальных классах – «Конституция. Права и обязанности гражданина». Совместно с профессором Права совершили путешествие по станциям «Конституция. Права и обязанности гражданина». Ребята отвечали на вопросы сказочной викторины, Узнали много интересного о конституции, о правах и обязанностях гражданина Республики Татарстан, Российской Федерации.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5-8 классах на тему "Я о законе, закон обо мне". С целью развития правовой культуры, чувства патриотизма и гражданственности. Учащиеся 11 класса в доступной форме рассказали ребятам историю конституций Республики Татарстан и Российской Федерации. Познакомили с основными правами, свободами и обязанностями человека и гражданина, а затем в игровой форме проверили их знания. </a:t>
            </a:r>
            <a:endParaRPr lang="ru-RU" sz="1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6E07A8D-D7D4-4F48-883C-2ECF6BE06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858000" cy="402957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День Конституции Республики Татарстан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BBB571-B900-4509-8AAD-2C47E4A83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5" y="4772998"/>
            <a:ext cx="3161105" cy="23708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702764-7103-43B7-8A61-EC499A9AF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00" y="7365878"/>
            <a:ext cx="3161105" cy="17781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EA94FF-885B-4C01-92D8-3090339090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300" r="14525"/>
          <a:stretch/>
        </p:blipFill>
        <p:spPr>
          <a:xfrm>
            <a:off x="3568700" y="4772998"/>
            <a:ext cx="3161105" cy="237710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DD4B210-A9F5-4514-910F-1A2CE9B099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157474" y="7365878"/>
            <a:ext cx="3161105" cy="177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29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2C871D3-2F93-49F2-80F4-231420B1AABE}"/>
              </a:ext>
            </a:extLst>
          </p:cNvPr>
          <p:cNvSpPr/>
          <p:nvPr/>
        </p:nvSpPr>
        <p:spPr>
          <a:xfrm>
            <a:off x="0" y="1689345"/>
            <a:ext cx="6819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Волшебница осень побывала в каждом звене нашей школы.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«Золотая осень» - под таким названием прошел праздник в начальных классах. Дети пели, читали стихи, отгадывали загадки. Главная гостья – Осень пришла не с пустыми руками, она принесла подарки в виде конкурсов. Ребята принимали активное участие. Мамы были удивлены знаниями детей о приметах осени, значении витаминов, которые хранятся в овощах и фруктах.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В конце праздника было угощение дарами осени.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FF3AD9-F17B-4802-B94A-CD86B643081D}"/>
              </a:ext>
            </a:extLst>
          </p:cNvPr>
          <p:cNvSpPr/>
          <p:nvPr/>
        </p:nvSpPr>
        <p:spPr>
          <a:xfrm>
            <a:off x="3067050" y="206768"/>
            <a:ext cx="37528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  <a:t>Унылая пора! Очей очарованье!</a:t>
            </a:r>
            <a:b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  <a:t>Приятна мне твоя прощальная краса —</a:t>
            </a:r>
            <a:b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  <a:t>Люблю я пышное природы увяданье,</a:t>
            </a:r>
            <a:b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  <a:t>В багрец и в золото одетые леса,</a:t>
            </a:r>
            <a:b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  <a:t>В их сенях ветра шум и свежее дыханье,</a:t>
            </a:r>
            <a:b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  <a:t>И мглой волнистою покрыты небеса,</a:t>
            </a:r>
            <a:b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  <a:t>И редкий солнца луч, и первые морозы,</a:t>
            </a:r>
            <a:b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ru-RU" sz="1200" i="1" dirty="0">
                <a:solidFill>
                  <a:srgbClr val="000000"/>
                </a:solidFill>
                <a:latin typeface="Georgia" panose="02040502050405020303" pitchFamily="18" charset="0"/>
              </a:rPr>
              <a:t>И отдаленные седой зимы угрозы.</a:t>
            </a:r>
            <a:r>
              <a:rPr lang="ru-RU" sz="12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А. С. Пушкин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E1BF42F-9F29-470C-BB78-38DA41ED3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029"/>
            <a:ext cx="6858000" cy="337395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Праздник осени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4D4A44-EFAF-4E34-A4AB-0483C50D7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50" y="2882294"/>
            <a:ext cx="2995596" cy="224669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1C4173-3BF0-4DF4-A1B5-C5613C8D6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900" y="2882294"/>
            <a:ext cx="2995596" cy="224669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57DDA2C-F97A-48E2-B8C6-EE13861FE076}"/>
              </a:ext>
            </a:extLst>
          </p:cNvPr>
          <p:cNvSpPr/>
          <p:nvPr/>
        </p:nvSpPr>
        <p:spPr>
          <a:xfrm>
            <a:off x="-14514" y="5160591"/>
            <a:ext cx="687251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Конкурсная программа «Осенний переполох» для старшеклассников приняла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этафету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 от начальных классов. Мероприятие прошло в виде соревнования. Две команды соревновались в смекалке, артистичности, быстроте и ловкости. Ребята вспомнили и спели отрывки из песен с осенней тематикой. В танцевальном конкурсе пары танцевали под разную музыку. В следующем конкурсе команды представили интересные инсценировки стихотворений русских поэтов. Нешуточная борьба разгорелась во время "Сбора урожая", эстафеты и конкурса "Одень капитана". По итогам всех конкурсов победу одержала команда «Осень».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А учащиеся 5-8 классов провели мероприятие «Осенний марафон», который прошёл в виде соревнований между двумя командами. Ребята отвечали на вопросы «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ботанов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», пели «кабачковые частушки», составляли осенние композиции. Весело и задорно прошли такие конкурсы как «Музыкальная калоша» и «Осенний волейбол». В итоге победила дружба.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1953807-3545-446B-997E-0745D5E82D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t="20405" r="19987" b="10059"/>
          <a:stretch/>
        </p:blipFill>
        <p:spPr>
          <a:xfrm>
            <a:off x="348586" y="7224852"/>
            <a:ext cx="2866060" cy="191914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B2370EE-45BD-4AE5-B63E-56F1B8EA9E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34" b="22355"/>
          <a:stretch/>
        </p:blipFill>
        <p:spPr>
          <a:xfrm>
            <a:off x="3671900" y="7224852"/>
            <a:ext cx="2866060" cy="191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73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96E65C-89AD-4F0B-96C6-9017D8947B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/>
          <a:stretch/>
        </p:blipFill>
        <p:spPr>
          <a:xfrm>
            <a:off x="0" y="325262"/>
            <a:ext cx="6857999" cy="3031325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C299F4E-7373-4A79-82C4-85BAE5F19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027"/>
            <a:ext cx="6858000" cy="337395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Поздравляем с днем рождения!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A1ACD36-41AB-4F2B-9EF6-6CE365C14C01}"/>
              </a:ext>
            </a:extLst>
          </p:cNvPr>
          <p:cNvSpPr txBox="1">
            <a:spLocks/>
          </p:cNvSpPr>
          <p:nvPr/>
        </p:nvSpPr>
        <p:spPr>
          <a:xfrm>
            <a:off x="-25401" y="3018485"/>
            <a:ext cx="6858000" cy="337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Инструктаж на осенние каникулы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9644B0C-9F2C-48CD-B3DA-C1BA7CC53935}"/>
              </a:ext>
            </a:extLst>
          </p:cNvPr>
          <p:cNvSpPr/>
          <p:nvPr/>
        </p:nvSpPr>
        <p:spPr>
          <a:xfrm>
            <a:off x="0" y="1673598"/>
            <a:ext cx="68325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Посёлкину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М.Н.</a:t>
            </a:r>
          </a:p>
          <a:p>
            <a:pPr algn="ctr">
              <a:lnSpc>
                <a:spcPct val="150000"/>
              </a:lnSpc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Михайлову Н.</a:t>
            </a:r>
            <a:endParaRPr lang="ru-RU" sz="2800" b="0" i="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7100402-33AA-4FD5-A65E-927ABF42B54E}"/>
              </a:ext>
            </a:extLst>
          </p:cNvPr>
          <p:cNvSpPr/>
          <p:nvPr/>
        </p:nvSpPr>
        <p:spPr>
          <a:xfrm>
            <a:off x="-25401" y="3406182"/>
            <a:ext cx="6857999" cy="4978405"/>
          </a:xfrm>
          <a:prstGeom prst="rect">
            <a:avLst/>
          </a:prstGeom>
        </p:spPr>
        <p:txBody>
          <a:bodyPr wrap="square" numCol="2" spcCol="108000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Ребята, начались осенние каникулы. Познакомьтесь с инструкцией по технике безопасности и правилами поведения учащихся на осенних каникулах.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1.Необходимо быть осторожным, внимательным на улице, при переходе дороги, соблюдать правила дорожного движения.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2.Соблюдать правила техники безопасности при прогулках в лесу, на реке.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2.1. Запрещается разжигать костры на территории села и территории лесного массива;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2.2.- 2.3. Быть осторожными при посещении лесного массива при встрече с дикими животными.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2.4. Запрещается употреблять в пищу малознакомые и незнакомые грибы и ягоды.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3.Необходимо заботиться о своем здоровье, проводить профилактические мероприятия против гриппа и простуды;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4.Быть осторожным при контакте с электрическими приборами, соблюдать технику безопасности при включении и выключении телевизора, электрического утюга, чайника и т.д.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5.Соблюдать технику безопасности при пользовании газовыми приборами;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6.Соблюдать временной режим при просмотре телевизора и работе на компьютере;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7.Соблюдать технику безопасности при работе с колющими, режущими и рубящими инструментами;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8.Запрещается посещать гаражи, заброшенные здания и т.д.;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9.Быть осторожным в обращении с домашними животными;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10.Запрещается находиться на улице без сопровождения взрослых после 22.00 часов.</a:t>
            </a:r>
            <a:endParaRPr lang="ru-RU" sz="1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2A5ED2-C5B9-4974-B23A-EE9C7BEF3BDD}"/>
              </a:ext>
            </a:extLst>
          </p:cNvPr>
          <p:cNvSpPr txBox="1"/>
          <p:nvPr/>
        </p:nvSpPr>
        <p:spPr>
          <a:xfrm>
            <a:off x="-25400" y="8381797"/>
            <a:ext cx="6883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Редакция газеты: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редактор: Уткина Т.Н.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Корреспонденты: 2 и 4 классы</a:t>
            </a:r>
          </a:p>
        </p:txBody>
      </p:sp>
    </p:spTree>
    <p:extLst>
      <p:ext uri="{BB962C8B-B14F-4D97-AF65-F5344CB8AC3E}">
        <p14:creationId xmlns:p14="http://schemas.microsoft.com/office/powerpoint/2010/main" val="7474297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</TotalTime>
  <Words>1414</Words>
  <Application>Microsoft Office PowerPoint</Application>
  <PresentationFormat>Экран (4:3)</PresentationFormat>
  <Paragraphs>68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CentSchbkCyrill BT</vt:lpstr>
      <vt:lpstr>Georgia</vt:lpstr>
      <vt:lpstr>Times New Roman</vt:lpstr>
      <vt:lpstr>Тема Office</vt:lpstr>
      <vt:lpstr>Школьный Вестник </vt:lpstr>
      <vt:lpstr>Международный день пожилого человека </vt:lpstr>
      <vt:lpstr>Презентация PowerPoint</vt:lpstr>
      <vt:lpstr>Праздничный концерт  «МЫ ЖЕЛАЕМ СЧАСТЬЯ ВАМ»</vt:lpstr>
      <vt:lpstr>День Конституции Республики Татарстан</vt:lpstr>
      <vt:lpstr>Праздник осени</vt:lpstr>
      <vt:lpstr>Поздравляем с днем рождения!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МД</cp:lastModifiedBy>
  <cp:revision>20</cp:revision>
  <cp:lastPrinted>2017-10-30T08:42:56Z</cp:lastPrinted>
  <dcterms:created xsi:type="dcterms:W3CDTF">2017-10-30T06:03:12Z</dcterms:created>
  <dcterms:modified xsi:type="dcterms:W3CDTF">2017-10-30T11:35:06Z</dcterms:modified>
</cp:coreProperties>
</file>